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6f30410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6f30410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6f30410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6f30410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6f304101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6f304101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6f304101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6f304101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6f30410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6f30410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6f304101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6f304101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6f304101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6f304101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6f304101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6f304101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esearch.contrary.com/company/oura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oura ring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NEEV AND Aadhvik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527425"/>
            <a:ext cx="3180825" cy="17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975" y="3663675"/>
            <a:ext cx="383857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oura ring founded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empower individuals to better understand their health and well-being through advanced technology and personalized insights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64100" y="1272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975" y="1504995"/>
            <a:ext cx="3814074" cy="28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was Oura Ring was founded in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40C28"/>
                </a:solidFill>
                <a:highlight>
                  <a:srgbClr val="C3DCF1"/>
                </a:highlight>
                <a:latin typeface="Roboto"/>
                <a:ea typeface="Roboto"/>
                <a:cs typeface="Roboto"/>
                <a:sym typeface="Roboto"/>
              </a:rPr>
              <a:t>Oulu, Finland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000" y="1017725"/>
            <a:ext cx="4993500" cy="374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6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was it found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</a:t>
            </a:r>
            <a:r>
              <a:rPr lang="en"/>
              <a:t> founded 2013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550" y="1368575"/>
            <a:ext cx="45552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Oura Ring was founded 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A0A0A"/>
                </a:solidFill>
                <a:highlight>
                  <a:srgbClr val="D3E3FD"/>
                </a:highlight>
                <a:latin typeface="Roboto"/>
                <a:ea typeface="Roboto"/>
                <a:cs typeface="Roboto"/>
                <a:sym typeface="Roboto"/>
              </a:rPr>
              <a:t>Petteri Lahtela, Kari Kivelä, and Markku Koskela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038" y="659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225" y="1979600"/>
            <a:ext cx="25908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63" y="2571738"/>
            <a:ext cx="17430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innovation propose is oura ring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proposes continued innovation in the following areas of wearable health technology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29" y="1477700"/>
            <a:ext cx="3571624" cy="35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did oura ring gain immediate success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u="sng">
                <a:solidFill>
                  <a:srgbClr val="1A0DA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 didn success  immediate 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050" y="843138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406725" y="52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06725" y="1100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oura ring didn't</a:t>
            </a: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today fail and </a:t>
            </a:r>
            <a:r>
              <a:rPr lang="en" sz="17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</a:t>
            </a: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popular 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263" y="19139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Achieve goal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Yes, the Oura Ring has </a:t>
            </a:r>
            <a:r>
              <a:rPr lang="en" sz="1500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rPr>
              <a:t>largely achieved its core goals</a:t>
            </a:r>
            <a:endParaRPr sz="21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813" y="21535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